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48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8DD42-410A-40E6-A9C2-9D5EF0814C9D}" type="datetimeFigureOut">
              <a:rPr lang="es-AR" smtClean="0"/>
              <a:t>16/09/2019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8EAC0-F615-4C49-A4DE-996D98963CA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970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8EAC0-F615-4C49-A4DE-996D98963CAD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92022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16/09/2019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0456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16/09/2019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17821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16/09/2019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91503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16/09/2019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5573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16/09/2019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60796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16/09/2019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97580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16/09/2019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42541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16/09/2019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2409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16/09/2019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75302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16/09/2019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2473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99215-9759-4C20-A1D3-740CA48C3F40}" type="datetimeFigureOut">
              <a:rPr lang="es-AR" smtClean="0"/>
              <a:t>16/09/2019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6333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99215-9759-4C20-A1D3-740CA48C3F40}" type="datetimeFigureOut">
              <a:rPr lang="es-AR" smtClean="0"/>
              <a:t>16/09/2019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B16F9-888B-4514-9D16-544ABFC73D3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19788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dirty="0" smtClean="0"/>
              <a:t>Ciencia y Tecnología en el Pensamiento Argentino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smtClean="0"/>
              <a:t>Consolidación científica</a:t>
            </a:r>
          </a:p>
          <a:p>
            <a:r>
              <a:rPr lang="es-AR" dirty="0" smtClean="0"/>
              <a:t>1960 -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5375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58418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/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Enfoque</a:t>
            </a:r>
            <a:br>
              <a:rPr lang="es-AR" dirty="0" smtClean="0"/>
            </a:br>
            <a:r>
              <a:rPr lang="es-AR" dirty="0" smtClean="0"/>
              <a:t>Socio-cultural</a:t>
            </a:r>
            <a:r>
              <a:rPr lang="es-AR" dirty="0"/>
              <a:t/>
            </a:r>
            <a:br>
              <a:rPr lang="es-AR" dirty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r>
              <a:rPr lang="es-AR" dirty="0" smtClean="0"/>
              <a:t/>
            </a:r>
            <a:br>
              <a:rPr lang="es-AR" dirty="0" smtClean="0"/>
            </a:br>
            <a:r>
              <a:rPr lang="es-AR" dirty="0"/>
              <a:t/>
            </a:r>
            <a:br>
              <a:rPr lang="es-AR" dirty="0"/>
            </a:br>
            <a:endParaRPr lang="es-AR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453506"/>
            <a:ext cx="2743200" cy="2959100"/>
          </a:xfrm>
        </p:spPr>
      </p:pic>
    </p:spTree>
    <p:extLst>
      <p:ext uri="{BB962C8B-B14F-4D97-AF65-F5344CB8AC3E}">
        <p14:creationId xmlns:p14="http://schemas.microsoft.com/office/powerpoint/2010/main" val="114430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Después de SGM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Expansión científica y tecnológica: </a:t>
            </a:r>
            <a:r>
              <a:rPr lang="es-AR" i="1" dirty="0" smtClean="0"/>
              <a:t>Transnacionalización</a:t>
            </a:r>
            <a:endParaRPr lang="es-AR" dirty="0" smtClean="0"/>
          </a:p>
          <a:p>
            <a:r>
              <a:rPr lang="es-AR" dirty="0" smtClean="0"/>
              <a:t>Años 50: </a:t>
            </a:r>
            <a:r>
              <a:rPr lang="es-AR" dirty="0" err="1" smtClean="0"/>
              <a:t>CyT</a:t>
            </a:r>
            <a:r>
              <a:rPr lang="es-AR" dirty="0" smtClean="0"/>
              <a:t> necesarios para el desarrollo económico.</a:t>
            </a:r>
          </a:p>
          <a:p>
            <a:r>
              <a:rPr lang="es-AR" dirty="0" smtClean="0"/>
              <a:t>Dos momentos: 60 y 70  -  80 y 90</a:t>
            </a:r>
          </a:p>
          <a:p>
            <a:r>
              <a:rPr lang="es-AR" dirty="0" smtClean="0"/>
              <a:t> En AL se destacan Argentina y Brasil</a:t>
            </a:r>
          </a:p>
          <a:p>
            <a:r>
              <a:rPr lang="es-AR" dirty="0" smtClean="0"/>
              <a:t>Contexto exterior e interior     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005509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Contexto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“Nacionalización” </a:t>
            </a:r>
          </a:p>
          <a:p>
            <a:r>
              <a:rPr lang="es-AR" dirty="0" smtClean="0"/>
              <a:t>Industrialización por sustitución de importaciones </a:t>
            </a:r>
          </a:p>
          <a:p>
            <a:r>
              <a:rPr lang="es-AR" dirty="0" smtClean="0"/>
              <a:t>Intervención del Estado en la producción</a:t>
            </a:r>
          </a:p>
          <a:p>
            <a:r>
              <a:rPr lang="es-AR" dirty="0" smtClean="0"/>
              <a:t>Política “</a:t>
            </a:r>
            <a:r>
              <a:rPr lang="es-AR" dirty="0" smtClean="0"/>
              <a:t>modernizante</a:t>
            </a:r>
            <a:r>
              <a:rPr lang="es-AR" dirty="0" smtClean="0"/>
              <a:t>”</a:t>
            </a:r>
          </a:p>
          <a:p>
            <a:r>
              <a:rPr lang="es-AR" dirty="0" smtClean="0"/>
              <a:t>Investigación en Salud y Agro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99701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AR" sz="3600" dirty="0" smtClean="0"/>
              <a:t>PLATS</a:t>
            </a:r>
            <a:br>
              <a:rPr lang="es-AR" sz="3600" dirty="0" smtClean="0"/>
            </a:br>
            <a:r>
              <a:rPr lang="es-AR" sz="3600" dirty="0" smtClean="0"/>
              <a:t>(Pensamiento Latinoamericano en Ciencia Tecnología y Sociedad  en los años 60-70)</a:t>
            </a:r>
            <a:br>
              <a:rPr lang="es-AR" sz="3600" dirty="0" smtClean="0"/>
            </a:br>
            <a:endParaRPr lang="es-AR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AR" i="1" dirty="0" smtClean="0"/>
              <a:t>Proyecto Nacional: </a:t>
            </a:r>
            <a:r>
              <a:rPr lang="es-AR" dirty="0" smtClean="0"/>
              <a:t>demanda </a:t>
            </a:r>
            <a:r>
              <a:rPr lang="es-AR" dirty="0" smtClean="0"/>
              <a:t>social por </a:t>
            </a:r>
            <a:r>
              <a:rPr lang="es-AR" dirty="0" err="1" smtClean="0"/>
              <a:t>CyT</a:t>
            </a:r>
            <a:endParaRPr lang="es-AR" dirty="0" smtClean="0"/>
          </a:p>
          <a:p>
            <a:r>
              <a:rPr lang="es-AR" dirty="0" smtClean="0"/>
              <a:t>Amílcar Herrera</a:t>
            </a:r>
          </a:p>
          <a:p>
            <a:r>
              <a:rPr lang="es-AR" dirty="0" smtClean="0"/>
              <a:t>Jorge Sábato</a:t>
            </a:r>
          </a:p>
          <a:p>
            <a:r>
              <a:rPr lang="es-AR" dirty="0" smtClean="0"/>
              <a:t>Oscar Varsavsky</a:t>
            </a:r>
          </a:p>
          <a:p>
            <a:r>
              <a:rPr lang="es-AR" i="1" dirty="0" smtClean="0"/>
              <a:t>Comprender el cambio el términos globales y no sólo explicar la situación local</a:t>
            </a:r>
          </a:p>
          <a:p>
            <a:r>
              <a:rPr lang="es-AR" i="1" dirty="0" smtClean="0"/>
              <a:t>Oposición al “cientificismo”</a:t>
            </a:r>
          </a:p>
          <a:p>
            <a:r>
              <a:rPr lang="es-AR" dirty="0" smtClean="0"/>
              <a:t>Vinculación entre PLATS y </a:t>
            </a:r>
            <a:r>
              <a:rPr lang="es-AR" i="1" dirty="0" smtClean="0"/>
              <a:t>teoría de la dependencia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81622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ECTSAL</a:t>
            </a:r>
            <a:br>
              <a:rPr lang="es-AR" dirty="0" smtClean="0"/>
            </a:br>
            <a:r>
              <a:rPr lang="es-AR" sz="3600" dirty="0" smtClean="0"/>
              <a:t>(Estudios en Ciencia, Tecnología y Sociedad aplicados a Latinoamérica. Años 80-90)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i="1" dirty="0" smtClean="0"/>
              <a:t>Nuevas tecnologías: </a:t>
            </a:r>
            <a:r>
              <a:rPr lang="es-AR" dirty="0" smtClean="0"/>
              <a:t>Informática</a:t>
            </a:r>
          </a:p>
          <a:p>
            <a:r>
              <a:rPr lang="es-AR" dirty="0" smtClean="0"/>
              <a:t>Nueva base tecno-económica y nuevas formas de organización socio-institucional</a:t>
            </a:r>
          </a:p>
          <a:p>
            <a:r>
              <a:rPr lang="es-AR" dirty="0" smtClean="0"/>
              <a:t>Aceleración del cambio: incertidumbre de la economía</a:t>
            </a:r>
          </a:p>
          <a:p>
            <a:r>
              <a:rPr lang="es-AR" i="1" dirty="0" smtClean="0"/>
              <a:t>Globalización: </a:t>
            </a:r>
            <a:r>
              <a:rPr lang="es-AR" dirty="0" smtClean="0"/>
              <a:t>Reformulación del papel del Estado</a:t>
            </a:r>
          </a:p>
          <a:p>
            <a:r>
              <a:rPr lang="es-AR" dirty="0" smtClean="0"/>
              <a:t>Nuevo modelos de crecimiento y de inversiones gracias a la tecnologías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16366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i="1" dirty="0" smtClean="0"/>
              <a:t>Anomalía </a:t>
            </a:r>
            <a:r>
              <a:rPr lang="es-AR" dirty="0" smtClean="0"/>
              <a:t>Argentina</a:t>
            </a:r>
            <a:endParaRPr lang="es-AR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Mirada económica sobre la ciencia y tecnología</a:t>
            </a:r>
          </a:p>
          <a:p>
            <a:r>
              <a:rPr lang="es-AR" i="1" dirty="0" smtClean="0"/>
              <a:t>Modernización: </a:t>
            </a:r>
            <a:r>
              <a:rPr lang="es-AR" dirty="0" smtClean="0"/>
              <a:t>Proceso social y cultural</a:t>
            </a:r>
          </a:p>
          <a:p>
            <a:r>
              <a:rPr lang="es-AR" i="1" dirty="0" smtClean="0"/>
              <a:t>Anomalía: los éxitos preceden a sus fracasos</a:t>
            </a:r>
          </a:p>
          <a:p>
            <a:r>
              <a:rPr lang="es-AR" dirty="0" smtClean="0"/>
              <a:t>Relación C T y Sociedad</a:t>
            </a:r>
          </a:p>
          <a:p>
            <a:r>
              <a:rPr lang="es-AR" dirty="0" smtClean="0"/>
              <a:t>Problema del </a:t>
            </a:r>
            <a:r>
              <a:rPr lang="es-AR" i="1" dirty="0" smtClean="0"/>
              <a:t>Desarrollo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02575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Fuga de cerebros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 smtClean="0"/>
              <a:t>Argentina: país productor y expulsor de emigrantes altamente calificados</a:t>
            </a:r>
          </a:p>
          <a:p>
            <a:r>
              <a:rPr lang="es-AR" dirty="0" smtClean="0"/>
              <a:t>EE UU, Inglaterra, Canadá, Israel, Australia, México y Brasil:</a:t>
            </a:r>
            <a:r>
              <a:rPr lang="es-AR" dirty="0"/>
              <a:t> </a:t>
            </a:r>
            <a:r>
              <a:rPr lang="es-AR" dirty="0" smtClean="0"/>
              <a:t>países receptores de inmigrantes argentinos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5756149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221</Words>
  <Application>Microsoft Office PowerPoint</Application>
  <PresentationFormat>Presentación en pantalla (4:3)</PresentationFormat>
  <Paragraphs>41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Ciencia y Tecnología en el Pensamiento Argentino</vt:lpstr>
      <vt:lpstr>   Enfoque Socio-cultural     </vt:lpstr>
      <vt:lpstr>Después de SGM</vt:lpstr>
      <vt:lpstr>Contexto</vt:lpstr>
      <vt:lpstr>PLATS (Pensamiento Latinoamericano en Ciencia Tecnología y Sociedad  en los años 60-70) </vt:lpstr>
      <vt:lpstr>ECTSAL (Estudios en Ciencia, Tecnología y Sociedad aplicados a Latinoamérica. Años 80-90)</vt:lpstr>
      <vt:lpstr>Anomalía Argentina</vt:lpstr>
      <vt:lpstr>Fuga de cerebros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 y Tecnología en el Pensamiento Argentino</dc:title>
  <dc:creator>UCA</dc:creator>
  <cp:lastModifiedBy>Flia Dalbosco</cp:lastModifiedBy>
  <cp:revision>10</cp:revision>
  <dcterms:created xsi:type="dcterms:W3CDTF">2019-09-10T12:00:44Z</dcterms:created>
  <dcterms:modified xsi:type="dcterms:W3CDTF">2019-09-16T22:44:03Z</dcterms:modified>
</cp:coreProperties>
</file>